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7" r:id="rId3"/>
    <p:sldId id="298" r:id="rId4"/>
    <p:sldId id="299" r:id="rId5"/>
    <p:sldId id="300" r:id="rId6"/>
    <p:sldId id="256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93" r:id="rId16"/>
    <p:sldId id="294" r:id="rId17"/>
    <p:sldId id="301" r:id="rId18"/>
    <p:sldId id="291" r:id="rId19"/>
    <p:sldId id="302" r:id="rId20"/>
    <p:sldId id="285" r:id="rId21"/>
    <p:sldId id="303" r:id="rId22"/>
    <p:sldId id="304" r:id="rId23"/>
    <p:sldId id="288" r:id="rId24"/>
    <p:sldId id="284" r:id="rId25"/>
    <p:sldId id="305" r:id="rId26"/>
    <p:sldId id="290" r:id="rId27"/>
    <p:sldId id="295" r:id="rId28"/>
    <p:sldId id="296" r:id="rId29"/>
    <p:sldId id="306" r:id="rId30"/>
    <p:sldId id="307" r:id="rId31"/>
    <p:sldId id="308" r:id="rId32"/>
    <p:sldId id="287" r:id="rId33"/>
    <p:sldId id="286" r:id="rId34"/>
    <p:sldId id="289" r:id="rId35"/>
    <p:sldId id="309" r:id="rId36"/>
    <p:sldId id="310" r:id="rId37"/>
    <p:sldId id="311" r:id="rId38"/>
    <p:sldId id="312" r:id="rId39"/>
    <p:sldId id="313" r:id="rId40"/>
    <p:sldId id="314" r:id="rId41"/>
    <p:sldId id="292" r:id="rId42"/>
    <p:sldId id="315" r:id="rId43"/>
    <p:sldId id="316" r:id="rId44"/>
    <p:sldId id="317" r:id="rId45"/>
    <p:sldId id="318" r:id="rId46"/>
    <p:sldId id="319" r:id="rId47"/>
    <p:sldId id="32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9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1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3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68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6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2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3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1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5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F86A7-63FD-401F-A590-206B1636316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62F0C-2BE9-4018-B621-367A896E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5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" y="581891"/>
            <a:ext cx="10515600" cy="3242397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Software II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03104" y="4262699"/>
            <a:ext cx="3995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By</a:t>
            </a:r>
            <a:r>
              <a:rPr lang="es-MX" sz="2400" dirty="0"/>
              <a:t>: Gadaguer Leon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608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Spanish(success)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error label for a successful login is now translated in Spanish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1341771"/>
            <a:ext cx="6282183" cy="479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German(Time)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Local time and the office time are now are translated in German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0" y="1269460"/>
            <a:ext cx="6603861" cy="52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4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German(Empty)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error label for empty fields is now translated in German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72" y="1197034"/>
            <a:ext cx="6710107" cy="52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5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German(Incorrect)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error label for incorrect credentials is now translated in German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269460"/>
            <a:ext cx="6868746" cy="543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German(Success)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335962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error label for a successful login is now translated in German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7" y="1230283"/>
            <a:ext cx="7186757" cy="497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6455" y="137160"/>
            <a:ext cx="5641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Time Zones (</a:t>
            </a:r>
            <a:r>
              <a:rPr lang="en-US" sz="4400" dirty="0" err="1"/>
              <a:t>CST:Login</a:t>
            </a:r>
            <a:r>
              <a:rPr lang="en-US" sz="44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335962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Local Time and the Time At Office clocks update according to the system time and the time at the office respectively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9" y="1335962"/>
            <a:ext cx="7038216" cy="52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0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6455" y="137160"/>
            <a:ext cx="5641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Time Zones (</a:t>
            </a:r>
            <a:r>
              <a:rPr lang="en-US" sz="4400" dirty="0" err="1"/>
              <a:t>EST:Login</a:t>
            </a:r>
            <a:r>
              <a:rPr lang="en-US" sz="44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335962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changing the system time to EST as opposed to CST (my current time zone) one can see that the clocks for the login form now match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2" y="1123020"/>
            <a:ext cx="7373944" cy="56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3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80960" y="1269460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 the logged in user to choose whether to view the Appointments, Patients, or Reports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8" y="1578792"/>
            <a:ext cx="5790781" cy="4507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 Screen</a:t>
            </a:r>
          </a:p>
        </p:txBody>
      </p:sp>
    </p:spTree>
    <p:extLst>
      <p:ext uri="{BB962C8B-B14F-4D97-AF65-F5344CB8AC3E}">
        <p14:creationId xmlns:p14="http://schemas.microsoft.com/office/powerpoint/2010/main" val="214413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0262" y="22860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4 – Hour Alert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335962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Appointments within the next 4 hours are now displayed in the proper format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0" y="1307191"/>
            <a:ext cx="6475711" cy="51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0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 the user to set an appointment date, start time, duration, patient, appointment type, and enter notes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here, one can add, update or delete appointment records as well as view the reports and appointment calendar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2" y="906601"/>
            <a:ext cx="7156154" cy="56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257749"/>
            <a:ext cx="5855992" cy="4655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09560" y="1386840"/>
            <a:ext cx="38709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the initial login form without any input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credentials are as follow: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Counselor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Username: admin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Password: admin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PIN: 1234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Counselor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Username: admin2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Password: admin2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PIN: 1234</a:t>
            </a:r>
          </a:p>
        </p:txBody>
      </p:sp>
    </p:spTree>
    <p:extLst>
      <p:ext uri="{BB962C8B-B14F-4D97-AF65-F5344CB8AC3E}">
        <p14:creationId xmlns:p14="http://schemas.microsoft.com/office/powerpoint/2010/main" val="423024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5694" y="137160"/>
            <a:ext cx="6242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View (cont.)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Selecting the appointment calendar will show today’s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32" y="906601"/>
            <a:ext cx="7092080" cy="56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9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818" y="137160"/>
            <a:ext cx="6253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View (cont.)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Selecting the start time will show the current local time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" y="1049071"/>
            <a:ext cx="7239282" cy="56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35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5694" y="137160"/>
            <a:ext cx="6242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View (cont.)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patient dropdown will show the list of patients that are currently in the database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3" y="906601"/>
            <a:ext cx="7304895" cy="56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7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7569" y="137160"/>
            <a:ext cx="6230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View (cont.)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appointment type dropdown will show the list of appointment type available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1" y="906601"/>
            <a:ext cx="7398489" cy="58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7569" y="137160"/>
            <a:ext cx="6230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View (add)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 showing that the appointment was added successfully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now populates with the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 into issues getting the appointment type to display within the table, however, the database gets updated with the correct appointment type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1116390"/>
            <a:ext cx="7025656" cy="5465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675" y="5635655"/>
            <a:ext cx="2571570" cy="7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4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3803" y="137160"/>
            <a:ext cx="6823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View (update)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 showing that the appointment has been updated successfully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047" y="2585299"/>
            <a:ext cx="4466825" cy="494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15" y="1067579"/>
            <a:ext cx="7128970" cy="5588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591" y="3467595"/>
            <a:ext cx="4486281" cy="5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44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5060" y="137160"/>
            <a:ext cx="6562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View (delete)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 showing successful deletion of the patient’s appointment record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5" y="1146641"/>
            <a:ext cx="6985202" cy="55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07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1778" y="124634"/>
            <a:ext cx="6756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Time Zones (</a:t>
            </a:r>
            <a:r>
              <a:rPr lang="en-US" sz="4400" dirty="0" err="1"/>
              <a:t>CST:ApptView</a:t>
            </a:r>
            <a:r>
              <a:rPr lang="en-US" sz="44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5517" y="1309309"/>
            <a:ext cx="10798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appointment view has now been updated to display the times to the user according to their system time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Appointment times, however, will remain at EST within the DB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17" y="3083979"/>
            <a:ext cx="8164064" cy="2343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5026" y="5447800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 Times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1" y="5427456"/>
            <a:ext cx="569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Scheduling app times </a:t>
            </a:r>
          </a:p>
        </p:txBody>
      </p:sp>
    </p:spTree>
    <p:extLst>
      <p:ext uri="{BB962C8B-B14F-4D97-AF65-F5344CB8AC3E}">
        <p14:creationId xmlns:p14="http://schemas.microsoft.com/office/powerpoint/2010/main" val="53673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1778" y="124634"/>
            <a:ext cx="6756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Time Zones (</a:t>
            </a:r>
            <a:r>
              <a:rPr lang="en-US" sz="4400" dirty="0" err="1"/>
              <a:t>EST:ApptView</a:t>
            </a:r>
            <a:r>
              <a:rPr lang="en-US" sz="44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5517" y="1309309"/>
            <a:ext cx="10798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changing the system time to EST one can see that the appointment times displayed to the user now match the times in the database 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05516" y="5048243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 Times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2993" y="5113518"/>
            <a:ext cx="569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Scheduling app times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16" y="2714648"/>
            <a:ext cx="7299865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12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Patient View (add)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 letting you know that the patient has been added successfully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82" y="976653"/>
            <a:ext cx="7151821" cy="55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0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Form (empty)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3" y="1324363"/>
            <a:ext cx="6083193" cy="475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04760" y="1447800"/>
            <a:ext cx="4175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“Please fill in any empty fields” will appear if a user tries to login without having filled the credential boxes </a:t>
            </a:r>
          </a:p>
        </p:txBody>
      </p:sp>
    </p:spTree>
    <p:extLst>
      <p:ext uri="{BB962C8B-B14F-4D97-AF65-F5344CB8AC3E}">
        <p14:creationId xmlns:p14="http://schemas.microsoft.com/office/powerpoint/2010/main" val="887925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0712" y="137160"/>
            <a:ext cx="5577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Patient View (update)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Intentionally misspelled 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Odinson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in the last slide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 comes up letting you know that the record was updated successfully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now see that the record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4" y="1036341"/>
            <a:ext cx="6823645" cy="53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5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Patient View (delete)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 showing that the patient has been deleted successfully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45" y="1001602"/>
            <a:ext cx="6995208" cy="54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0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0262" y="22860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Overlap (counselor)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335962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Overlapping appointments are no longer allowed for the same counselor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Attempted to add an appointment for Thor </a:t>
            </a:r>
            <a:r>
              <a:rPr lang="en-US" sz="2400" dirty="0" err="1"/>
              <a:t>Odinson</a:t>
            </a:r>
            <a:r>
              <a:rPr lang="en-US" sz="2400" dirty="0"/>
              <a:t> at 4:00 PM CST on 1/27/2020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75" y="1163782"/>
            <a:ext cx="6649204" cy="52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7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0262" y="22860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Overlap (patient)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335962"/>
            <a:ext cx="419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Overlapping appointments are no longer allowed for the same patient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Logged in as the second counselor (admin2) and attempted to add an appointment for Steven Rogers at 4:00 PM CST on 1/27/2020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204074"/>
            <a:ext cx="6537541" cy="51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86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0262" y="22860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Lambda Expressions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5" y="4213049"/>
            <a:ext cx="6563641" cy="9621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6" y="2645713"/>
            <a:ext cx="6649378" cy="1190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8039" y="1590805"/>
            <a:ext cx="44091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used both of these expressions within LoginFormController.java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justification for using the </a:t>
            </a:r>
            <a:r>
              <a:rPr lang="en-US" sz="2400" dirty="0" err="1"/>
              <a:t>lamda</a:t>
            </a:r>
            <a:r>
              <a:rPr lang="en-US" sz="2400" dirty="0"/>
              <a:t> expressions is so that I wouldn’t have to use separate classes in order to implement the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added benefit is that it makes the code more concise, readable, and reusable </a:t>
            </a:r>
          </a:p>
        </p:txBody>
      </p:sp>
    </p:spTree>
    <p:extLst>
      <p:ext uri="{BB962C8B-B14F-4D97-AF65-F5344CB8AC3E}">
        <p14:creationId xmlns:p14="http://schemas.microsoft.com/office/powerpoint/2010/main" val="82676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Calendar View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 the user to view the list of appointments either weekly, bi-weekly, or monthly from the selected date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00" y="1269460"/>
            <a:ext cx="6185967" cy="48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 the user to view the list of appointments either weekly, bi-weekly, or monthly from the selected date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00" y="1269460"/>
            <a:ext cx="6185967" cy="48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5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 the user to view the list of appointments either weekly, bi-weekly, or monthly from the selected date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00" y="1269460"/>
            <a:ext cx="6185967" cy="48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9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Reports  (type)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46" y="906601"/>
            <a:ext cx="7004124" cy="5522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5231" y="1187532"/>
            <a:ext cx="302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by type report </a:t>
            </a:r>
          </a:p>
        </p:txBody>
      </p:sp>
    </p:spTree>
    <p:extLst>
      <p:ext uri="{BB962C8B-B14F-4D97-AF65-F5344CB8AC3E}">
        <p14:creationId xmlns:p14="http://schemas.microsoft.com/office/powerpoint/2010/main" val="4154988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Reports  (counselor)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5231" y="1187532"/>
            <a:ext cx="302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by counselor report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9" y="906601"/>
            <a:ext cx="6908280" cy="54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9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269460"/>
            <a:ext cx="6395618" cy="49841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Form (error)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0960" y="1269460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“Please check your credentials” will appear if the incorrect login credentials are entered</a:t>
            </a:r>
          </a:p>
        </p:txBody>
      </p:sp>
    </p:spTree>
    <p:extLst>
      <p:ext uri="{BB962C8B-B14F-4D97-AF65-F5344CB8AC3E}">
        <p14:creationId xmlns:p14="http://schemas.microsoft.com/office/powerpoint/2010/main" val="1053515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Reports  (state)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5231" y="1187532"/>
            <a:ext cx="302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by state report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8" y="1026611"/>
            <a:ext cx="6994728" cy="547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66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203" y="137160"/>
            <a:ext cx="5909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Holiday Exception (MLK)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126946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MLK Exception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7" y="1133194"/>
            <a:ext cx="7044513" cy="55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77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Holiday Exception (Memorial Day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9713" y="211260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Memorial Day exception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4" y="1583710"/>
            <a:ext cx="6465351" cy="51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7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Holiday Exception (Veteran’s Day)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1589" y="2195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Veteran’s Day exception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88" y="1674421"/>
            <a:ext cx="6380584" cy="50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65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Holiday Exception (Thanksgiving)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2005731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Thanksgiving &amp; the day after exception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0" y="1583710"/>
            <a:ext cx="6216200" cy="48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1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Hours Exception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5962" y="2551995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Unable to add appointments outside of business hours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583710"/>
            <a:ext cx="6540812" cy="50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96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Counselor Exception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5962" y="2551995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Counselor appointment overlap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" y="963950"/>
            <a:ext cx="7137232" cy="56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Attempts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5962" y="2551995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Stored in folder called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LoginTracker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6" y="906601"/>
            <a:ext cx="6449325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Form (Success)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0960" y="1269460"/>
            <a:ext cx="419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“Login Successful. Redirecting…” will appear when credentials are correct and then transition into the next scene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Appointment alert will show up displaying whether there are appointments within the next 15 minutes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98" y="1269460"/>
            <a:ext cx="6631763" cy="50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Time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7909560" y="1386840"/>
            <a:ext cx="387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Local time and the office time are now displayed on the login form after running the application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0" y="1126290"/>
            <a:ext cx="6758344" cy="53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Spanish (time)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48" y="1504603"/>
            <a:ext cx="6174844" cy="4859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9560" y="1386840"/>
            <a:ext cx="387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Local time and the office time are now are translated in Spanish</a:t>
            </a:r>
          </a:p>
        </p:txBody>
      </p:sp>
    </p:spTree>
    <p:extLst>
      <p:ext uri="{BB962C8B-B14F-4D97-AF65-F5344CB8AC3E}">
        <p14:creationId xmlns:p14="http://schemas.microsoft.com/office/powerpoint/2010/main" val="62802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Spanish(empty)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error label for empty fields is now translated in Spanish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1" y="1051644"/>
            <a:ext cx="6885371" cy="538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2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8080" y="137160"/>
            <a:ext cx="505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Spanish(incorrect)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0960" y="126946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error label for incorrect credentials is now translated in Spanish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9" y="1156341"/>
            <a:ext cx="6662232" cy="51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4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960</Words>
  <Application>Microsoft Office PowerPoint</Application>
  <PresentationFormat>Widescreen</PresentationFormat>
  <Paragraphs>120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 Software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II Alternate Project</dc:title>
  <dc:creator>Gadaguer Leon</dc:creator>
  <cp:lastModifiedBy>Gadaguer Leon</cp:lastModifiedBy>
  <cp:revision>31</cp:revision>
  <dcterms:created xsi:type="dcterms:W3CDTF">2020-01-19T00:56:27Z</dcterms:created>
  <dcterms:modified xsi:type="dcterms:W3CDTF">2020-07-15T15:07:17Z</dcterms:modified>
</cp:coreProperties>
</file>